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89" d="100"/>
          <a:sy n="89" d="100"/>
        </p:scale>
        <p:origin x="-2310" y="-116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136904" cy="56557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№330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0"/>
            <a:ext cx="2067638" cy="877551"/>
          </a:xfrm>
          <a:prstGeom prst="rect">
            <a:avLst/>
          </a:prstGeom>
        </p:spPr>
      </p:pic>
      <p:pic>
        <p:nvPicPr>
          <p:cNvPr id="1026" name="Picture 2" descr="C:\Users\1\Desktop\20210426_0937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571750"/>
            <a:ext cx="2160240" cy="105011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07096" y="1203598"/>
            <a:ext cx="8136904" cy="5655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1\Desktop\20210426_0918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867894"/>
            <a:ext cx="2016224" cy="980108"/>
          </a:xfrm>
          <a:prstGeom prst="rect">
            <a:avLst/>
          </a:prstGeom>
          <a:noFill/>
        </p:spPr>
      </p:pic>
      <p:pic>
        <p:nvPicPr>
          <p:cNvPr id="1028" name="Picture 4" descr="C:\Users\1\Desktop\20210426_102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419622"/>
            <a:ext cx="2152732" cy="1046467"/>
          </a:xfrm>
          <a:prstGeom prst="rect">
            <a:avLst/>
          </a:prstGeom>
          <a:noFill/>
        </p:spPr>
      </p:pic>
      <p:pic>
        <p:nvPicPr>
          <p:cNvPr id="1029" name="Picture 5" descr="C:\Users\1\Desktop\20210430_1020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 flipV="1">
            <a:off x="3347864" y="1347614"/>
            <a:ext cx="2304257" cy="1120125"/>
          </a:xfrm>
          <a:prstGeom prst="rect">
            <a:avLst/>
          </a:prstGeom>
          <a:noFill/>
        </p:spPr>
      </p:pic>
      <p:pic>
        <p:nvPicPr>
          <p:cNvPr id="1030" name="Picture 6" descr="C:\Users\1\Desktop\20210430_0938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 flipV="1">
            <a:off x="3851920" y="2571750"/>
            <a:ext cx="2316600" cy="1056117"/>
          </a:xfrm>
          <a:prstGeom prst="rect">
            <a:avLst/>
          </a:prstGeom>
          <a:noFill/>
        </p:spPr>
      </p:pic>
      <p:pic>
        <p:nvPicPr>
          <p:cNvPr id="1031" name="Picture 7" descr="C:\Users\1\Desktop\20210519_101731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5856" y="3867894"/>
            <a:ext cx="2304256" cy="1120125"/>
          </a:xfrm>
          <a:prstGeom prst="rect">
            <a:avLst/>
          </a:prstGeom>
          <a:noFill/>
        </p:spPr>
      </p:pic>
      <p:pic>
        <p:nvPicPr>
          <p:cNvPr id="3" name="Picture 2" descr="C:\Users\1\Desktop\20200827_10072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16216" y="1059582"/>
            <a:ext cx="1835696" cy="1224136"/>
          </a:xfrm>
          <a:prstGeom prst="rect">
            <a:avLst/>
          </a:prstGeom>
          <a:noFill/>
        </p:spPr>
      </p:pic>
      <p:pic>
        <p:nvPicPr>
          <p:cNvPr id="4" name="Picture 3" descr="C:\Users\1\Desktop\20200827_09585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00000" flipV="1">
            <a:off x="7055768" y="2499742"/>
            <a:ext cx="2088232" cy="1152128"/>
          </a:xfrm>
          <a:prstGeom prst="rect">
            <a:avLst/>
          </a:prstGeom>
          <a:noFill/>
        </p:spPr>
      </p:pic>
      <p:pic>
        <p:nvPicPr>
          <p:cNvPr id="6" name="Picture 4" descr="C:\Users\1\Desktop\20200827_09515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6372200" y="3795886"/>
            <a:ext cx="2331840" cy="1347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453" y="123478"/>
            <a:ext cx="20669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5486"/>
            <a:ext cx="4900012" cy="75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03598"/>
            <a:ext cx="577689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31840" y="1275606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 smtClean="0"/>
              <a:t> 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1563638"/>
            <a:ext cx="4158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51920" y="1563638"/>
            <a:ext cx="2315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dirty="0" smtClean="0"/>
              <a:t>“Тукай  варислары”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2067694"/>
            <a:ext cx="3816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Формировать  у детей честность, правдивость, доброту и отзывчивость. Познакомить  детей с жизнью </a:t>
            </a:r>
            <a:r>
              <a:rPr lang="ru-RU" smtClean="0"/>
              <a:t>и </a:t>
            </a:r>
            <a:r>
              <a:rPr lang="ru-RU" smtClean="0"/>
              <a:t>творчеством</a:t>
            </a:r>
          </a:p>
          <a:p>
            <a:r>
              <a:rPr lang="ru-RU" smtClean="0"/>
              <a:t> </a:t>
            </a:r>
            <a:r>
              <a:rPr lang="ru-RU" dirty="0" smtClean="0"/>
              <a:t>Г. Тукая </a:t>
            </a:r>
            <a:endParaRPr lang="ru-RU" dirty="0"/>
          </a:p>
        </p:txBody>
      </p:sp>
      <p:pic>
        <p:nvPicPr>
          <p:cNvPr id="12" name="Picture 2" descr="C:\Users\1\Desktop\20210426_0937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915566"/>
            <a:ext cx="2160240" cy="1050116"/>
          </a:xfrm>
          <a:prstGeom prst="rect">
            <a:avLst/>
          </a:prstGeom>
          <a:noFill/>
        </p:spPr>
      </p:pic>
      <p:pic>
        <p:nvPicPr>
          <p:cNvPr id="13" name="Picture 4" descr="C:\Users\1\Desktop\20210426_1020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795886"/>
            <a:ext cx="2152732" cy="1046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5276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3434</TotalTime>
  <Words>29</Words>
  <Application>Microsoft Office PowerPoint</Application>
  <PresentationFormat>Экран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МАДОУ №330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RePack by SPecialiST</cp:lastModifiedBy>
  <cp:revision>447</cp:revision>
  <cp:lastPrinted>2021-02-04T07:26:50Z</cp:lastPrinted>
  <dcterms:created xsi:type="dcterms:W3CDTF">2015-10-13T08:15:21Z</dcterms:created>
  <dcterms:modified xsi:type="dcterms:W3CDTF">2021-05-21T09:24:25Z</dcterms:modified>
</cp:coreProperties>
</file>